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8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824A77-AF80-8881-C1C1-CE49B0C352A8}" v="21" dt="2022-06-03T15:44:40.722"/>
    <p1510:client id="{A39A9F2D-B1C7-B326-615C-AED5E3D7BC41}" v="6" dt="2022-06-05T12:00:43.8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718"/>
  </p:normalViewPr>
  <p:slideViewPr>
    <p:cSldViewPr snapToGrid="0">
      <p:cViewPr>
        <p:scale>
          <a:sx n="96" d="100"/>
          <a:sy n="96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DD9C8446-696E-6942-B6C8-CC9CAD0B34E0}" type="datetime1">
              <a:rPr lang="en-US" smtClean="0"/>
              <a:pPr/>
              <a:t>9/25/2024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F5592931-05C6-8543-8B6E-A8BD29BD5C2B}" type="datetime1">
              <a:rPr lang="en-US" smtClean="0"/>
              <a:pPr/>
              <a:t>9/25/2024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7E7AB22C-8B7E-9B4A-8C65-396C3C874D86}" type="datetime1">
              <a:rPr lang="en-US" smtClean="0"/>
              <a:pPr/>
              <a:t>9/25/2024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8CE9AC2A-20AD-8C48-B5EB-B5322BDBCDEE}" type="datetime1">
              <a:rPr lang="en-US" smtClean="0"/>
              <a:pPr/>
              <a:t>9/25/2024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4CF75428-5BE0-934D-BB71-675F8E23A386}" type="datetime1">
              <a:rPr lang="en-US" smtClean="0"/>
              <a:pPr/>
              <a:t>9/25/2024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9A85C5CA-AE29-AB4C-8F85-0373C72001D8}" type="datetime1">
              <a:rPr lang="en-US" smtClean="0"/>
              <a:pPr/>
              <a:t>9/25/2024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75594855-01E8-5A4B-B2B8-E2ECEF879100}" type="datetime1">
              <a:rPr lang="en-US" smtClean="0"/>
              <a:pPr/>
              <a:t>9/25/2024</a:t>
            </a:fld>
            <a:endParaRPr lang="en-US" dirty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5F02DCD1-2C6B-F948-9F72-3BB0CF3D512E}" type="datetime1">
              <a:rPr lang="en-US" smtClean="0"/>
              <a:pPr/>
              <a:t>9/25/2024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C1583C39-01BF-7F43-854C-FBB4E9AB6B0C}" type="datetime1">
              <a:rPr lang="en-US" smtClean="0"/>
              <a:pPr/>
              <a:t>9/25/2024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4B103E64-1627-9140-8127-1849FED275E1}" type="datetime1">
              <a:rPr lang="en-US" smtClean="0"/>
              <a:pPr/>
              <a:t>9/25/2024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B562DF68-3089-814D-8A14-C651FE91885E}" type="datetime1">
              <a:rPr lang="en-US" smtClean="0"/>
              <a:pPr/>
              <a:t>9/25/2024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art with different colored ticks&#10;&#10;Description automatically generated">
            <a:extLst>
              <a:ext uri="{FF2B5EF4-FFF2-40B4-BE49-F238E27FC236}">
                <a16:creationId xmlns:a16="http://schemas.microsoft.com/office/drawing/2014/main" id="{4EC1CCAA-A4CD-A9E1-6BE9-665ED9A58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36" y="0"/>
            <a:ext cx="111323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30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Color Block_Win32_AP_v2" id="{3EA4D81A-EBDE-431D-8B15-A5A6F500D5A4}" vid="{8EBF5489-0BE1-418D-A69C-2193D304C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615295-94F6-4CE2-A1B1-6B7E1DAA5A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5BAB77-79E1-4739-AA51-10C9079186D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Tenorite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Foundation Apprenticeship</dc:title>
  <dc:creator>A. Zielinski</dc:creator>
  <cp:lastModifiedBy>Brian Woodcock</cp:lastModifiedBy>
  <cp:revision>73</cp:revision>
  <dcterms:created xsi:type="dcterms:W3CDTF">2022-06-01T17:13:03Z</dcterms:created>
  <dcterms:modified xsi:type="dcterms:W3CDTF">2024-09-25T09:16:03Z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