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1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82A8-2619-65E8-DF6B-810FA02F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0568F-0E66-5458-FF39-C05FA69C8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F601E-3FC8-ADA3-63F2-961C7135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8736F-190A-E145-8745-E6A42F81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6249D-D874-4D6B-6D53-4F33FEE2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51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43AD9-A94B-3E15-B867-2C03DA09D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44489-8070-5F6B-998F-5193B7AA5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6271E-BE06-591A-F992-B1F2D8E4D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155DE-C684-7F50-FAA9-EA5BDE6FF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F9BDD-D26F-0FBB-6D2A-4410A8E1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63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27FE-F113-21D9-5277-CFA6BC275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719A1-EC3E-7B00-F5F5-5B07BE047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1716D-61F8-FB6D-C56F-390416F6B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BECE-4DD6-9718-7009-FA9F542F0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BE79D-9C1D-3EE0-1DBA-DFB0AB87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5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17EC-0B46-C4C2-4EE1-33F82F6DB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DBE4B-9C03-FCB2-3521-B8EC15B7C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9EA0D-6F5F-7384-BA1D-B5C40DDF9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4E5B5-472D-2198-A665-9AAE9737F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83E628-D249-2AFD-0D30-237BA4DA2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7355A-B688-D87B-C78B-2528BC49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2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CAC14-D252-BEA7-6440-45546DF5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6009A-67DF-7851-2B30-EBA49F354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D2A9C-D6B3-E5E3-C181-183508DED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80B8D0-BDCE-51DD-0E45-34BF50D3FA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590B16-CEFE-A439-3B49-94A82AD290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2F165A-259D-7DB3-2CD0-465D62F6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B420A2-6D8E-DA94-228B-5B56254B8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BCEEC2-2539-AEF6-8EF0-1B51F53F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84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6CC0D-24C5-AE7D-9664-D3383D22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586150-1A40-F42D-B438-6D44F34A4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BAF7D9-3B71-1612-9778-D2FD37C86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18758-6860-6D85-CB2D-5AFC6795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91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693E8-9C78-EFAE-F092-D7172F11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6531-FA5F-8ECE-3175-9365BE52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814FC-0AED-E27A-0700-BB3CE7835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83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4B20-1727-6C12-51E0-1FC9023F7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3E1F1-BB1F-4D2D-E3FF-FB570A8B6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35464-D510-82F6-4A19-57EE892FB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004921-C976-E1C6-160E-9F1F652F1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5790B-0795-CC24-4F2B-7528BFF5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3D2E6-16E3-36BC-D5B7-63F748B3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820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E95C4-2121-6018-84B3-F53406C43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EAE6C-4AB1-1939-988F-12A345354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F8535-F375-E19A-E053-3751BC824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2AF82-4287-0464-8965-3BCD3B58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E960A8-4C67-96E0-395C-69C93CE8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E5BA9-C0D7-D396-20F4-21C21447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92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5586A-02DD-3EA0-8C63-73B50770E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F54EB-1303-BC09-4924-9F2C7D620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EB712-6548-826F-C096-54826D1F2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D472F-E71B-2A60-AB38-F4B12BEB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078B8-2D7E-2B50-1134-8B8ADDEA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53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01E495-F42A-44F6-043C-A317CB86A5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6668C2-A425-225A-3237-0994AD4BA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B947C-210C-A3F5-209A-33744FD76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0ABE8-8121-930C-63D8-525EDAF01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634F0-85F9-75AA-16B4-6893025D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09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D65884-17EC-FD79-1274-619C55EA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F1456-6B61-5FFF-63F2-659BE830E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C42E5-5059-25B1-B309-5C43E080D5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7B148-AB3A-4B0C-B2AB-1904C46691E5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B9708-7328-62F0-6036-A4C1B28E4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24D8-B7BB-A33F-FAE7-5E25DD4D4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19296F-EFA0-4E5D-A9F3-2711A5A34B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6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iackautos.co.uk/" TargetMode="External"/><Relationship Id="rId2" Type="http://schemas.openxmlformats.org/officeDocument/2006/relationships/hyperlink" Target="https://ica-uk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dp.scot/" TargetMode="External"/><Relationship Id="rId5" Type="http://schemas.openxmlformats.org/officeDocument/2006/relationships/hyperlink" Target="https://www.kemnaykastles.com/" TargetMode="External"/><Relationship Id="rId4" Type="http://schemas.openxmlformats.org/officeDocument/2006/relationships/hyperlink" Target="https://www.opcairngorm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C8AB0-1819-BD78-BBD3-B03B6AFE9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WEBSITE CLIENTS – NEW BUILDS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4BD7-FD03-4F69-259D-840037CF8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880"/>
            <a:ext cx="10515600" cy="472408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Aberdeen Youth Movement</a:t>
            </a:r>
          </a:p>
          <a:p>
            <a:r>
              <a:rPr lang="en-GB" dirty="0"/>
              <a:t>Diversity Bridge</a:t>
            </a:r>
          </a:p>
          <a:p>
            <a:r>
              <a:rPr lang="en-GB" dirty="0"/>
              <a:t>Aurora-Nu-Tree-</a:t>
            </a:r>
            <a:r>
              <a:rPr lang="en-GB" dirty="0" err="1"/>
              <a:t>tion</a:t>
            </a:r>
            <a:endParaRPr lang="en-GB" dirty="0"/>
          </a:p>
          <a:p>
            <a:r>
              <a:rPr lang="en-GB" dirty="0"/>
              <a:t>Aberdeen Mind Store</a:t>
            </a:r>
          </a:p>
          <a:p>
            <a:r>
              <a:rPr lang="en-GB" dirty="0"/>
              <a:t>Paint Splatter Events</a:t>
            </a:r>
          </a:p>
          <a:p>
            <a:r>
              <a:rPr lang="en-GB" dirty="0"/>
              <a:t>Seaton Community Hub</a:t>
            </a:r>
          </a:p>
          <a:p>
            <a:r>
              <a:rPr lang="en-GB" dirty="0" err="1"/>
              <a:t>Nics</a:t>
            </a:r>
            <a:r>
              <a:rPr lang="en-GB" dirty="0"/>
              <a:t> </a:t>
            </a:r>
            <a:r>
              <a:rPr lang="en-GB" dirty="0" err="1"/>
              <a:t>Nax</a:t>
            </a:r>
            <a:r>
              <a:rPr lang="en-GB" dirty="0"/>
              <a:t> café</a:t>
            </a:r>
          </a:p>
          <a:p>
            <a:r>
              <a:rPr lang="en-GB" dirty="0"/>
              <a:t>Tilly Flat</a:t>
            </a:r>
          </a:p>
          <a:p>
            <a:r>
              <a:rPr lang="en-GB" dirty="0"/>
              <a:t>Cool Cuddle</a:t>
            </a:r>
          </a:p>
          <a:p>
            <a:r>
              <a:rPr lang="en-GB" dirty="0"/>
              <a:t>Aberdeen Street Art</a:t>
            </a:r>
          </a:p>
          <a:p>
            <a:r>
              <a:rPr lang="en-GB"/>
              <a:t>Monica Wilton</a:t>
            </a:r>
            <a:endParaRPr lang="en-GB" dirty="0"/>
          </a:p>
          <a:p>
            <a:r>
              <a:rPr lang="en-GB" dirty="0"/>
              <a:t>Alec Westwood – Actor</a:t>
            </a:r>
          </a:p>
          <a:p>
            <a:r>
              <a:rPr lang="en-GB" dirty="0"/>
              <a:t>One Tech Hub</a:t>
            </a:r>
          </a:p>
          <a:p>
            <a:r>
              <a:rPr lang="en-GB" dirty="0" err="1"/>
              <a:t>Portsoy</a:t>
            </a:r>
            <a:r>
              <a:rPr lang="en-GB" dirty="0"/>
              <a:t> 75 club</a:t>
            </a:r>
          </a:p>
        </p:txBody>
      </p:sp>
    </p:spTree>
    <p:extLst>
      <p:ext uri="{BB962C8B-B14F-4D97-AF65-F5344CB8AC3E}">
        <p14:creationId xmlns:p14="http://schemas.microsoft.com/office/powerpoint/2010/main" val="404299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C8AB0-1819-BD78-BBD3-B03B6AFE9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WEBSITE CLIENTS – RE-BUILDS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4BD7-FD03-4F69-259D-840037CF8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https://ica-uk.org/</a:t>
            </a:r>
            <a:endParaRPr lang="en-GB" dirty="0"/>
          </a:p>
          <a:p>
            <a:r>
              <a:rPr lang="en-GB" dirty="0">
                <a:hlinkClick r:id="rId3"/>
              </a:rPr>
              <a:t>http://diackautos.co.uk/</a:t>
            </a:r>
            <a:endParaRPr lang="en-GB" dirty="0"/>
          </a:p>
          <a:p>
            <a:r>
              <a:rPr lang="en-GB" dirty="0">
                <a:hlinkClick r:id="rId4"/>
              </a:rPr>
              <a:t>https://www.opcairngorms.org/</a:t>
            </a:r>
            <a:endParaRPr lang="en-GB" dirty="0"/>
          </a:p>
          <a:p>
            <a:r>
              <a:rPr lang="en-GB" dirty="0">
                <a:hlinkClick r:id="rId5"/>
              </a:rPr>
              <a:t>https://www.kemnaykastles.com/</a:t>
            </a:r>
            <a:endParaRPr lang="en-GB" dirty="0"/>
          </a:p>
          <a:p>
            <a:r>
              <a:rPr lang="en-GB" dirty="0">
                <a:hlinkClick r:id="rId6"/>
              </a:rPr>
              <a:t>https://www.bdp.scot/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0883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WEBSITE CLIENTS – NEW BUILDS</vt:lpstr>
      <vt:lpstr>WEBSITE CLIENTS – RE-BUILDS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Woodcock</dc:creator>
  <cp:lastModifiedBy>Brian Woodcock</cp:lastModifiedBy>
  <cp:revision>2</cp:revision>
  <dcterms:created xsi:type="dcterms:W3CDTF">2024-09-25T05:45:08Z</dcterms:created>
  <dcterms:modified xsi:type="dcterms:W3CDTF">2024-11-06T11:31:15Z</dcterms:modified>
</cp:coreProperties>
</file>